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62" r:id="rId4"/>
    <p:sldId id="266" r:id="rId5"/>
    <p:sldId id="281" r:id="rId6"/>
    <p:sldId id="269" r:id="rId7"/>
    <p:sldId id="270" r:id="rId8"/>
    <p:sldId id="271" r:id="rId9"/>
    <p:sldId id="272" r:id="rId10"/>
    <p:sldId id="280" r:id="rId11"/>
    <p:sldId id="258" r:id="rId12"/>
    <p:sldId id="276" r:id="rId13"/>
    <p:sldId id="278" r:id="rId14"/>
    <p:sldId id="263" r:id="rId15"/>
    <p:sldId id="27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5C2"/>
    <a:srgbClr val="9CA4CA"/>
    <a:srgbClr val="A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>
        <p:scale>
          <a:sx n="70" d="100"/>
          <a:sy n="70" d="100"/>
        </p:scale>
        <p:origin x="714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4147D-BFB6-481A-AB9B-398EE3E0C82E}" type="datetimeFigureOut">
              <a:rPr lang="ru-RU" smtClean="0"/>
              <a:t>30.10.2019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2800-086B-4982-A797-2F4EB8E23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68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0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3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7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5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81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77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5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Test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353800" y="6383646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fld id="{CA7DDC63-50CA-4E1E-9C3C-31D1CBF5B71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08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2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1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3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5.png"/><Relationship Id="rId19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1.gif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1.gif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12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12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1.gif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78076"/>
            <a:ext cx="9144000" cy="1061731"/>
          </a:xfrm>
        </p:spPr>
        <p:txBody>
          <a:bodyPr/>
          <a:lstStyle/>
          <a:p>
            <a:r>
              <a:rPr lang="en-US" noProof="1"/>
              <a:t>CI/CD for Java application</a:t>
            </a:r>
            <a:endParaRPr lang="en-US" noProof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11962" y="5947031"/>
            <a:ext cx="4822722" cy="586504"/>
          </a:xfrm>
        </p:spPr>
        <p:txBody>
          <a:bodyPr>
            <a:noAutofit/>
          </a:bodyPr>
          <a:lstStyle/>
          <a:p>
            <a:r>
              <a:rPr lang="en-US" sz="4000" noProof="1" smtClean="0">
                <a:latin typeface="+mj-lt"/>
              </a:rPr>
              <a:t>Author: A. Frolov</a:t>
            </a:r>
            <a:endParaRPr lang="en-US" sz="4000" noProof="1">
              <a:latin typeface="+mj-lt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5412652"/>
            <a:ext cx="12192000" cy="1474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1975384"/>
            <a:ext cx="2913709" cy="890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145919" y="5113142"/>
            <a:ext cx="3900623" cy="1170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9607" y="3268349"/>
            <a:ext cx="2552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Unit Tests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Addition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(х4)</a:t>
            </a:r>
            <a:endParaRPr lang="en-US" sz="2400" dirty="0" smtClean="0">
              <a:solidFill>
                <a:srgbClr val="8C95C2"/>
              </a:solidFill>
              <a:latin typeface="Franklin Gothic Medium" panose="020B06030201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Subtraction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Multiplication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Division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  <a:endParaRPr lang="en-US" sz="2400" dirty="0">
              <a:solidFill>
                <a:srgbClr val="8C95C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074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60" y="3838063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59" y="4346517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4845486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5393061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67535" r="86499" b="11416"/>
          <a:stretch/>
        </p:blipFill>
        <p:spPr>
          <a:xfrm>
            <a:off x="457235" y="5731132"/>
            <a:ext cx="560438" cy="101763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t="28980" r="83919" b="57652"/>
          <a:stretch/>
        </p:blipFill>
        <p:spPr>
          <a:xfrm>
            <a:off x="3424415" y="5373771"/>
            <a:ext cx="604685" cy="6489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45" y="3020542"/>
            <a:ext cx="3097036" cy="202404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t="66957" r="51689" b="4484"/>
          <a:stretch/>
        </p:blipFill>
        <p:spPr>
          <a:xfrm>
            <a:off x="4402663" y="5393061"/>
            <a:ext cx="1386349" cy="138634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t="39613" r="32432" b="20283"/>
          <a:stretch/>
        </p:blipFill>
        <p:spPr>
          <a:xfrm rot="999362">
            <a:off x="4760133" y="1696234"/>
            <a:ext cx="1063894" cy="1288385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l="10628" t="9695" r="12734" b="-1381"/>
          <a:stretch/>
        </p:blipFill>
        <p:spPr>
          <a:xfrm>
            <a:off x="6742245" y="1842297"/>
            <a:ext cx="5144955" cy="328036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6742245" y="1842296"/>
            <a:ext cx="5144955" cy="323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9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Docker container</a:t>
            </a:r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1353800" y="6368898"/>
            <a:ext cx="533400" cy="365125"/>
          </a:xfrm>
        </p:spPr>
        <p:txBody>
          <a:bodyPr/>
          <a:lstStyle/>
          <a:p>
            <a:fld id="{CA7DDC63-50CA-4E1E-9C3C-31D1CBF5B71F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95" y="4558543"/>
            <a:ext cx="3011685" cy="2194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80" y="1439972"/>
            <a:ext cx="4139525" cy="29632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59" y="4173536"/>
            <a:ext cx="3778457" cy="27427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3114">
            <a:off x="7240290" y="3421356"/>
            <a:ext cx="1800476" cy="714475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629">
            <a:off x="5073516" y="5049324"/>
            <a:ext cx="1800476" cy="7144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4308">
            <a:off x="7461729" y="2894051"/>
            <a:ext cx="1800476" cy="714475"/>
          </a:xfrm>
          <a:prstGeom prst="rect">
            <a:avLst/>
          </a:prstGeom>
          <a:scene3d>
            <a:camera prst="orthographicFront">
              <a:rot lat="20999996" lon="0" rev="0"/>
            </a:camera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210302" y="4930618"/>
            <a:ext cx="168341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master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0801" y="2329040"/>
            <a:ext cx="1260986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Sonarqube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2520" y="5151266"/>
            <a:ext cx="1489447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slave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5273641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6377" y="4339497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3797" y="4339497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6356">
            <a:off x="5743721" y="3036873"/>
            <a:ext cx="1639938" cy="4268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5559">
            <a:off x="9048438" y="3158298"/>
            <a:ext cx="1639938" cy="426828"/>
          </a:xfrm>
          <a:prstGeom prst="rect">
            <a:avLst/>
          </a:prstGeom>
        </p:spPr>
      </p:pic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31"/>
          <a:stretch/>
        </p:blipFill>
        <p:spPr bwMode="auto">
          <a:xfrm>
            <a:off x="305853" y="2021805"/>
            <a:ext cx="4286420" cy="4659216"/>
          </a:xfrm>
          <a:prstGeom prst="rect">
            <a:avLst/>
          </a:prstGeom>
          <a:noFill/>
          <a:effectLst>
            <a:outerShdw blurRad="50800" dist="50800" dir="7920000" algn="ctr" rotWithShape="0">
              <a:srgbClr val="000000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47196" y="2537158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Playbook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4369" y="2723670"/>
            <a:ext cx="41871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- name: Install Java</a:t>
            </a:r>
          </a:p>
          <a:p>
            <a:r>
              <a:rPr lang="en-US" dirty="0"/>
              <a:t>  hosts: all</a:t>
            </a:r>
          </a:p>
          <a:p>
            <a:r>
              <a:rPr lang="en-US" dirty="0"/>
              <a:t>  become: yes</a:t>
            </a:r>
          </a:p>
          <a:p>
            <a:endParaRPr lang="en-US" dirty="0"/>
          </a:p>
          <a:p>
            <a:r>
              <a:rPr lang="en-US" dirty="0"/>
              <a:t>  tasks:</a:t>
            </a:r>
          </a:p>
          <a:p>
            <a:r>
              <a:rPr lang="en-US" dirty="0"/>
              <a:t>  - name: </a:t>
            </a:r>
            <a:r>
              <a:rPr lang="en-US" dirty="0" smtClean="0"/>
              <a:t>Install </a:t>
            </a:r>
            <a:r>
              <a:rPr lang="en-US" dirty="0"/>
              <a:t>aptitude</a:t>
            </a:r>
          </a:p>
          <a:p>
            <a:r>
              <a:rPr lang="en-US" dirty="0"/>
              <a:t>    apt: name=aptitude force_apt_get=yes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Updating repos</a:t>
            </a:r>
          </a:p>
          <a:p>
            <a:r>
              <a:rPr lang="en-US" dirty="0"/>
              <a:t>    apt: name=* state=latest</a:t>
            </a:r>
          </a:p>
          <a:p>
            <a:endParaRPr lang="en-US" dirty="0"/>
          </a:p>
          <a:p>
            <a:r>
              <a:rPr lang="en-US" dirty="0"/>
              <a:t>  - name: Install Java</a:t>
            </a:r>
          </a:p>
          <a:p>
            <a:r>
              <a:rPr lang="en-US" dirty="0"/>
              <a:t>    apt: name=openjdk-8-jre state=present</a:t>
            </a:r>
            <a:endParaRPr lang="ru-RU" dirty="0"/>
          </a:p>
        </p:txBody>
      </p:sp>
      <p:pic>
        <p:nvPicPr>
          <p:cNvPr id="4098" name="Picture 2" descr="Картинки по запросу дис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33102" y="1690688"/>
            <a:ext cx="1141653" cy="119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1" y="2172895"/>
            <a:ext cx="1319836" cy="73887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5738214" y="5595288"/>
            <a:ext cx="1174027" cy="725135"/>
          </a:xfrm>
          <a:prstGeom prst="rect">
            <a:avLst/>
          </a:prstGeom>
        </p:spPr>
      </p:pic>
      <p:pic>
        <p:nvPicPr>
          <p:cNvPr id="23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632910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097483" y="5595288"/>
            <a:ext cx="1174027" cy="725135"/>
          </a:xfrm>
          <a:prstGeom prst="rect">
            <a:avLst/>
          </a:prstGeom>
        </p:spPr>
      </p:pic>
      <p:pic>
        <p:nvPicPr>
          <p:cNvPr id="2050" name="Picture 2" descr="Картинки по запросу conductor dra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4" y="3369388"/>
            <a:ext cx="1946603" cy="30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56408" b="13430"/>
          <a:stretch/>
        </p:blipFill>
        <p:spPr>
          <a:xfrm>
            <a:off x="8123023" y="4813769"/>
            <a:ext cx="435869" cy="4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4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026" name="Picture 2" descr="Картинки по запросу tele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25" y="4040490"/>
            <a:ext cx="2343156" cy="23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Похожее изображ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78" y="1720770"/>
            <a:ext cx="1939293" cy="2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60199" y="1957704"/>
            <a:ext cx="7447936" cy="1645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8287" t="56699" r="4697" b="20755"/>
          <a:stretch/>
        </p:blipFill>
        <p:spPr>
          <a:xfrm>
            <a:off x="689695" y="1979930"/>
            <a:ext cx="7418440" cy="16232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38514" t="30423" r="4357" b="46491"/>
          <a:stretch/>
        </p:blipFill>
        <p:spPr>
          <a:xfrm>
            <a:off x="4053347" y="4404360"/>
            <a:ext cx="7433187" cy="1600922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4053347" y="4404360"/>
            <a:ext cx="7447936" cy="160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33596" y="2681474"/>
            <a:ext cx="1299540" cy="2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33596" y="3262275"/>
            <a:ext cx="1299540" cy="2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401986" y="5092172"/>
            <a:ext cx="1299540" cy="2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401986" y="5631881"/>
            <a:ext cx="1299540" cy="2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1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thank you for your atten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185"/>
          <a:stretch/>
        </p:blipFill>
        <p:spPr bwMode="auto">
          <a:xfrm>
            <a:off x="5100065" y="3347885"/>
            <a:ext cx="6751463" cy="3510115"/>
          </a:xfrm>
          <a:prstGeom prst="rect">
            <a:avLst/>
          </a:prstGeom>
          <a:noFill/>
          <a:effectLst>
            <a:glow rad="139700">
              <a:schemeClr val="bg1">
                <a:lumMod val="8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Картинки по запросу пятно от черни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pencilSize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53962"/>
            <a:ext cx="4279592" cy="3701847"/>
          </a:xfrm>
          <a:prstGeom prst="rect">
            <a:avLst/>
          </a:prstGeom>
          <a:noFill/>
          <a:effectLst>
            <a:glow rad="127000">
              <a:schemeClr val="bg1">
                <a:lumMod val="65000"/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2050" name="Picture 2" descr="Картинки по запросу question and ans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10" y="100949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24198" y="3259082"/>
            <a:ext cx="2387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13831" y="5075172"/>
            <a:ext cx="2036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Answers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690688"/>
            <a:ext cx="705218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Technology </a:t>
            </a:r>
            <a:r>
              <a:rPr lang="en-US" sz="2800" dirty="0" smtClean="0">
                <a:latin typeface="Franklin Gothic Book" panose="020B0503020102020204" pitchFamily="34" charset="0"/>
              </a:rPr>
              <a:t>stack;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CI/CD;</a:t>
            </a:r>
            <a:endParaRPr lang="ru-RU" sz="2800" dirty="0" smtClean="0">
              <a:latin typeface="Franklin Gothic Book" panose="020B0503020102020204" pitchFamily="34" charset="0"/>
            </a:endParaRP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Git;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master </a:t>
            </a:r>
            <a:r>
              <a:rPr lang="en-US" sz="2800" dirty="0" smtClean="0">
                <a:latin typeface="Franklin Gothic Book" panose="020B0503020102020204" pitchFamily="34" charset="0"/>
              </a:rPr>
              <a:t>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NOmaster </a:t>
            </a:r>
            <a:r>
              <a:rPr lang="en-US" sz="2800" dirty="0" smtClean="0">
                <a:latin typeface="Franklin Gothic Book" panose="020B0503020102020204" pitchFamily="34" charset="0"/>
              </a:rPr>
              <a:t>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Testing;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Docker </a:t>
            </a:r>
            <a:r>
              <a:rPr lang="en-US" sz="2800" dirty="0" smtClean="0">
                <a:latin typeface="Franklin Gothic Book" panose="020B0503020102020204" pitchFamily="34" charset="0"/>
              </a:rPr>
              <a:t>container;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Ansible;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Reporting.</a:t>
            </a:r>
            <a:endParaRPr lang="ru-RU" sz="28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Картинки по запросу agen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620">
            <a:off x="8566531" y="3451219"/>
            <a:ext cx="2111126" cy="21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Technology stack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3480616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742884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1123267" y="3711090"/>
            <a:ext cx="2170600" cy="13863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1173640" y="2177743"/>
            <a:ext cx="2036570" cy="13064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255274" y="5427545"/>
            <a:ext cx="1843549" cy="11386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49" y="3904365"/>
            <a:ext cx="1145073" cy="158453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61" y="2272717"/>
            <a:ext cx="1559977" cy="140885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4979103" y="5628041"/>
            <a:ext cx="2041336" cy="85939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92" y="2175371"/>
            <a:ext cx="2050026" cy="114765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0896" b="22514"/>
          <a:stretch/>
        </p:blipFill>
        <p:spPr>
          <a:xfrm>
            <a:off x="8815506" y="3620673"/>
            <a:ext cx="2206528" cy="85671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10" y="4823237"/>
            <a:ext cx="2176694" cy="66497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9000368" y="5914612"/>
            <a:ext cx="1757735" cy="527320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442723" y="1886564"/>
            <a:ext cx="11330452" cy="464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96803" y="4218193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Cloud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37" y="3992816"/>
            <a:ext cx="1465821" cy="12541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2573426" y="4198154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Automatization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981900" y="4198153"/>
            <a:ext cx="24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Programming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31" y="2406876"/>
            <a:ext cx="1214090" cy="7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51" y="4289716"/>
            <a:ext cx="1214090" cy="9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26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1351139" y="5596278"/>
            <a:ext cx="1084063" cy="9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7" y="3099094"/>
            <a:ext cx="1137450" cy="1027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879">
            <a:off x="633977" y="4582658"/>
            <a:ext cx="795899" cy="3158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6751" y="442649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git push</a:t>
            </a:r>
          </a:p>
          <a:p>
            <a:r>
              <a:rPr lang="en-US" dirty="0" smtClean="0">
                <a:latin typeface="Franklin Gothic Medium" panose="020B0603020102020204" pitchFamily="34" charset="0"/>
              </a:rPr>
              <a:t>git commit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225143" y="5242591"/>
            <a:ext cx="1314607" cy="8396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5043777" y="1677143"/>
            <a:ext cx="2040399" cy="1308934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3720853" y="1594778"/>
            <a:ext cx="4582479" cy="492652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481498" y="3071624"/>
            <a:ext cx="2079502" cy="825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5825" y="2620020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Webhook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32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390508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399588" y="3519064"/>
            <a:ext cx="1566653" cy="967639"/>
          </a:xfrm>
          <a:prstGeom prst="rect">
            <a:avLst/>
          </a:prstGeom>
        </p:spPr>
      </p:pic>
      <p:pic>
        <p:nvPicPr>
          <p:cNvPr id="19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2221921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155697" y="1902491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5697" y="5286728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04486" y="2680684"/>
            <a:ext cx="1075606" cy="42682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20796" y="4432559"/>
            <a:ext cx="1075606" cy="42682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4949317" y="4248425"/>
            <a:ext cx="2206528" cy="63418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17" y="5774703"/>
            <a:ext cx="1786320" cy="54571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6012092" y="5659352"/>
            <a:ext cx="2144169" cy="643250"/>
          </a:xfrm>
          <a:prstGeom prst="rect">
            <a:avLst/>
          </a:prstGeom>
        </p:spPr>
      </p:pic>
      <p:pic>
        <p:nvPicPr>
          <p:cNvPr id="103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48587" y="4047128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6995386" y="3530220"/>
            <a:ext cx="1075606" cy="42682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9324">
            <a:off x="5822239" y="5051243"/>
            <a:ext cx="736444" cy="29224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435">
            <a:off x="5472334" y="5048306"/>
            <a:ext cx="736444" cy="292240"/>
          </a:xfrm>
          <a:prstGeom prst="rect">
            <a:avLst/>
          </a:prstGeom>
        </p:spPr>
      </p:pic>
      <p:pic>
        <p:nvPicPr>
          <p:cNvPr id="3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11" y="4967460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61033" y="5064245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Test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8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93" y="4953414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726756" y="5047800"/>
            <a:ext cx="81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Result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4008086" y="3533949"/>
            <a:ext cx="1075606" cy="426828"/>
          </a:xfrm>
          <a:prstGeom prst="rect">
            <a:avLst/>
          </a:prstGeom>
        </p:spPr>
      </p:pic>
      <p:pic>
        <p:nvPicPr>
          <p:cNvPr id="41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7185969" y="3982911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10708">
            <a:off x="3748404" y="4954503"/>
            <a:ext cx="977712" cy="38798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31370">
            <a:off x="2082629" y="5266384"/>
            <a:ext cx="802719" cy="318539"/>
          </a:xfrm>
          <a:prstGeom prst="rect">
            <a:avLst/>
          </a:prstGeom>
        </p:spPr>
      </p:pic>
      <p:pic>
        <p:nvPicPr>
          <p:cNvPr id="2050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3006623" y="4740459"/>
            <a:ext cx="633902" cy="7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42" y="5487578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556793" y="5584295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720853" y="5626564"/>
            <a:ext cx="45824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5142598" y="3120987"/>
            <a:ext cx="1828546" cy="107375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8438810" y="3575117"/>
            <a:ext cx="1150173" cy="484217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96" y="3075942"/>
            <a:ext cx="745868" cy="41755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26" y="4085623"/>
            <a:ext cx="745868" cy="41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6687908" y="3789860"/>
            <a:ext cx="210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master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70929" y="3745235"/>
            <a:ext cx="2196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develop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Картинки по запросу gi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" y="5212662"/>
            <a:ext cx="1380561" cy="13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5" y="1274280"/>
            <a:ext cx="2810500" cy="559051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0" y="1155325"/>
            <a:ext cx="1719221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11" y="5465942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482978" y="5368411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570131" y="4946103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749162" y="4823451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4228" y="4214775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743251" y="3852727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581556" y="377695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551263" y="195091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518668" y="2065440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874">
            <a:off x="8285179" y="2860169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56023" y="1643513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11" y="5465942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482978" y="5368411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570131" y="4946103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749162" y="4823451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4228" y="4214775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743251" y="3852727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581556" y="377695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551263" y="195091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518668" y="2065440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874">
            <a:off x="8285179" y="2860169"/>
            <a:ext cx="1054075" cy="418284"/>
          </a:xfrm>
          <a:prstGeom prst="rect">
            <a:avLst/>
          </a:prstGeom>
        </p:spPr>
      </p:pic>
      <p:pic>
        <p:nvPicPr>
          <p:cNvPr id="3074" name="Picture 2" descr="Картинки по запросу перечеркнуто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44" y="2686400"/>
            <a:ext cx="799691" cy="80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9056023" y="1643513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NOmaster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11" y="5465942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482978" y="5368411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570131" y="4946103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749162" y="4823451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4228" y="4214775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743251" y="3852727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581556" y="377695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551263" y="195091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518668" y="2065440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874">
            <a:off x="8285179" y="2860169"/>
            <a:ext cx="1054075" cy="418284"/>
          </a:xfrm>
          <a:prstGeom prst="rect">
            <a:avLst/>
          </a:prstGeom>
        </p:spPr>
      </p:pic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9188755" y="1643513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NOmaster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11" y="5465942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482978" y="5368411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570131" y="4946103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749162" y="4823451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4228" y="4214775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743251" y="3852727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581556" y="377695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2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551263" y="195091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518668" y="2065440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874">
            <a:off x="8285179" y="2860169"/>
            <a:ext cx="1054075" cy="418284"/>
          </a:xfrm>
          <a:prstGeom prst="rect">
            <a:avLst/>
          </a:prstGeom>
        </p:spPr>
      </p:pic>
      <p:pic>
        <p:nvPicPr>
          <p:cNvPr id="3074" name="Picture 2" descr="Картинки по запросу перечеркнуто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44" y="2686400"/>
            <a:ext cx="799691" cy="80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0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188755" y="1643513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Berlin Sans FB Dem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216</Words>
  <Application>Microsoft Office PowerPoint</Application>
  <PresentationFormat>Широкоэкранный</PresentationFormat>
  <Paragraphs>96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Berlin Sans FB Demi</vt:lpstr>
      <vt:lpstr>Calibri</vt:lpstr>
      <vt:lpstr>Franklin Gothic Book</vt:lpstr>
      <vt:lpstr>Franklin Gothic Medium</vt:lpstr>
      <vt:lpstr>Wingdings</vt:lpstr>
      <vt:lpstr>Тема Office</vt:lpstr>
      <vt:lpstr>CI/CD for Java application</vt:lpstr>
      <vt:lpstr>Agenda</vt:lpstr>
      <vt:lpstr>Technology stack</vt:lpstr>
      <vt:lpstr>CI/CD</vt:lpstr>
      <vt:lpstr>Git</vt:lpstr>
      <vt:lpstr>Jenkins pipeline for master branch</vt:lpstr>
      <vt:lpstr>Jenkins pipeline for master branch</vt:lpstr>
      <vt:lpstr>Jenkins pipeline for NOmaster branch</vt:lpstr>
      <vt:lpstr>Jenkins pipeline for NOmaster branch</vt:lpstr>
      <vt:lpstr>Testing</vt:lpstr>
      <vt:lpstr>Docker container</vt:lpstr>
      <vt:lpstr>Ansible</vt:lpstr>
      <vt:lpstr>Reporting</vt:lpstr>
      <vt:lpstr>Презентация PowerPoint</vt:lpstr>
      <vt:lpstr>Презентация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Aleksandr</dc:creator>
  <cp:lastModifiedBy>Aleksandr</cp:lastModifiedBy>
  <cp:revision>156</cp:revision>
  <dcterms:created xsi:type="dcterms:W3CDTF">2019-10-24T07:12:41Z</dcterms:created>
  <dcterms:modified xsi:type="dcterms:W3CDTF">2019-10-30T17:32:50Z</dcterms:modified>
</cp:coreProperties>
</file>